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jp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video" Target="../media/media-3-1.mp4"/><Relationship Id="rId2" Type="http://schemas.microsoft.com/office/2007/relationships/media" Target="../media/media-3-1.mp4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46304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C8102E"/>
                </a:solidFill>
              </a:rPr>
              <a:t>TechFort IT</a:t>
            </a:r>
            <a:endParaRPr lang="en-US" sz="5400" dirty="0"/>
          </a:p>
        </p:txBody>
      </p:sp>
      <p:sp>
        <p:nvSpPr>
          <p:cNvPr id="3" name="Text 1"/>
          <p:cNvSpPr/>
          <p:nvPr/>
        </p:nvSpPr>
        <p:spPr>
          <a:xfrm>
            <a:off x="457200" y="27432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600" dirty="0">
                <a:solidFill>
                  <a:srgbClr val="333333"/>
                </a:solidFill>
              </a:rPr>
              <a:t>Managed IT for growing businesses</a:t>
            </a:r>
            <a:endParaRPr lang="en-US" sz="2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8229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2933"/>
                </a:solidFill>
              </a:rPr>
              <a:t>What we do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731520" y="1463040"/>
            <a:ext cx="49377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>
                <a:solidFill>
                  <a:srgbClr val="333333"/>
                </a:solidFill>
              </a:rPr>
              <a:t>Outsourced IT department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>
                <a:solidFill>
                  <a:srgbClr val="333333"/>
                </a:solidFill>
              </a:rPr>
              <a:t>Microsoft 365 and security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>
                <a:solidFill>
                  <a:srgbClr val="333333"/>
                </a:solidFill>
              </a:rPr>
              <a:t>Employee onboarding</a:t>
            </a:r>
            <a:endParaRPr lang="en-US" sz="2400" dirty="0"/>
          </a:p>
        </p:txBody>
      </p:sp>
      <p:pic>
        <p:nvPicPr>
          <p:cNvPr id="4" name="Image 0" descr="C:/Users/ChristianRirie/BNI/presenter/media/members/christian-ririe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5040" y="1645920"/>
            <a:ext cx="2377440" cy="23774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11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74320" y="228600"/>
            <a:ext cx="859536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See it in action (click to play — has sound)</a:t>
            </a:r>
            <a:endParaRPr lang="en-US" sz="2600" dirty="0"/>
          </a:p>
        </p:txBody>
      </p:sp>
      <p:pic>
        <p:nvPicPr>
          <p:cNvPr id="3" name="Media 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520440" y="1005840"/>
            <a:ext cx="2103120" cy="3749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2933"/>
                </a:solidFill>
              </a:rPr>
              <a:t>Who's a good referral?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731520" y="1554480"/>
            <a:ext cx="76809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333333"/>
                </a:solidFill>
              </a:rPr>
              <a:t>A business with 20+ employees that depends on computers but has no internal IT.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457200" y="36576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4000" b="1" dirty="0">
                <a:solidFill>
                  <a:srgbClr val="C8102E"/>
                </a:solidFill>
              </a:rPr>
              <a:t>Thank you!</a:t>
            </a:r>
            <a:endParaRPr lang="en-US" sz="4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2026-06-19T06:38:17Z</dcterms:created>
  <dcterms:modified xsi:type="dcterms:W3CDTF">2026-06-19T06:38:17Z</dcterms:modified>
</cp:coreProperties>
</file>